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56" r:id="rId3"/>
    <p:sldId id="259" r:id="rId4"/>
    <p:sldId id="260" r:id="rId5"/>
    <p:sldId id="262" r:id="rId6"/>
    <p:sldId id="267" r:id="rId7"/>
    <p:sldId id="261" r:id="rId8"/>
    <p:sldId id="263" r:id="rId9"/>
    <p:sldId id="257" r:id="rId10"/>
    <p:sldId id="264" r:id="rId11"/>
    <p:sldId id="269" r:id="rId12"/>
    <p:sldId id="268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EE656-B562-4E68-9AC2-B6953934849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B8CC09-C385-4F1D-BF24-84DE9F8B3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44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8CC09-C385-4F1D-BF24-84DE9F8B33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15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4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64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7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3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2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8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44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52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8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2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2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76B4B-C7D9-4051-B9B2-1937D052EA7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D5358-DD6A-450D-9A9B-A9CA560A7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6346" y="464025"/>
            <a:ext cx="28250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/>
              <a:t>স্বাগতম</a:t>
            </a:r>
            <a:endParaRPr lang="en-US" sz="8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946" y="1910575"/>
            <a:ext cx="4913194" cy="297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5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397" y="259307"/>
            <a:ext cx="2770496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পরিচিতি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218364" y="2901413"/>
            <a:ext cx="4967786" cy="286232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নামঃমোঃমোস্তাফিজার রহমান</a:t>
            </a:r>
          </a:p>
          <a:p>
            <a:r>
              <a:rPr lang="bn-BD" sz="3600" dirty="0" smtClean="0"/>
              <a:t>সহকারী শিক্ষক (সমাজ বিজ্ঞান)</a:t>
            </a:r>
          </a:p>
          <a:p>
            <a:r>
              <a:rPr lang="bn-BD" sz="3600" dirty="0" smtClean="0"/>
              <a:t>শিকটা এ জি দাখিল মাদ্রাসা</a:t>
            </a:r>
          </a:p>
          <a:p>
            <a:r>
              <a:rPr lang="bn-BD" sz="3600" dirty="0" smtClean="0"/>
              <a:t>কালাই জয়পুরহাট।</a:t>
            </a:r>
          </a:p>
          <a:p>
            <a:r>
              <a:rPr lang="bn-BD" sz="3600" dirty="0" smtClean="0"/>
              <a:t>আই ডি-০৯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4197" y="2347415"/>
            <a:ext cx="5732060" cy="4244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70645" y="2968388"/>
            <a:ext cx="5691116" cy="34163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শ্রেণীঃ ৭ম</a:t>
            </a:r>
          </a:p>
          <a:p>
            <a:r>
              <a:rPr lang="bn-BD" sz="3600" dirty="0" smtClean="0"/>
              <a:t>বিষয়ঃ কৃষি শিক্ষা </a:t>
            </a:r>
          </a:p>
          <a:p>
            <a:r>
              <a:rPr lang="bn-BD" sz="3600" dirty="0" smtClean="0"/>
              <a:t>অধ্যায়ঃ ৩য়</a:t>
            </a:r>
          </a:p>
          <a:p>
            <a:r>
              <a:rPr lang="bn-BD" sz="3600" dirty="0" smtClean="0"/>
              <a:t>পাঠঃ বসত বাড়িতে বৃক্ষ রোপন</a:t>
            </a:r>
          </a:p>
          <a:p>
            <a:r>
              <a:rPr lang="bn-BD" sz="3600" dirty="0" smtClean="0"/>
              <a:t>সময়ঃ  ৪০ মিনিট</a:t>
            </a:r>
          </a:p>
          <a:p>
            <a:r>
              <a:rPr lang="bn-BD" sz="3600" dirty="0" smtClean="0"/>
              <a:t>তারিখঃ ২৫।০৯।২০১৩ ইং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2" y="1467219"/>
            <a:ext cx="1692323" cy="124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9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123" y="1146414"/>
            <a:ext cx="6277969" cy="46265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6414"/>
            <a:ext cx="5227093" cy="46265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2262" y="6273225"/>
            <a:ext cx="71377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ছবিটিতে কি দেখা যাচ্ছে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8733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0185" y="1119116"/>
            <a:ext cx="4926842" cy="15696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আজকের পাঠঃ বসতবাড়িতে বৃক্ষ রোপন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1129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2890" y="614149"/>
            <a:ext cx="10126638" cy="50783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/>
              <a:t>শিখন ফলঃ</a:t>
            </a:r>
          </a:p>
          <a:p>
            <a:r>
              <a:rPr lang="bn-BD" sz="5400" dirty="0" smtClean="0"/>
              <a:t>১।বসত বাড়িতে কোন ধরনের বৃক্ষ রোপন</a:t>
            </a:r>
            <a:r>
              <a:rPr lang="en-US" sz="5400" dirty="0" smtClean="0"/>
              <a:t> </a:t>
            </a:r>
            <a:r>
              <a:rPr lang="bn-BD" sz="5400" dirty="0" smtClean="0"/>
              <a:t>করা যায় তা বলতে </a:t>
            </a:r>
            <a:r>
              <a:rPr lang="en-US" sz="5400" dirty="0" smtClean="0"/>
              <a:t> </a:t>
            </a:r>
            <a:r>
              <a:rPr lang="bn-BD" sz="5400" dirty="0" smtClean="0"/>
              <a:t>পারবে।</a:t>
            </a:r>
          </a:p>
          <a:p>
            <a:r>
              <a:rPr lang="bn-BD" sz="5400" dirty="0" smtClean="0"/>
              <a:t>২। বৃক্ষ রোপনের স্থান নির্বাচন</a:t>
            </a:r>
            <a:r>
              <a:rPr lang="en-US" sz="5400" dirty="0" smtClean="0"/>
              <a:t> </a:t>
            </a:r>
            <a:r>
              <a:rPr lang="bn-BD" sz="5400" dirty="0" smtClean="0"/>
              <a:t> করতে পারবে।</a:t>
            </a:r>
          </a:p>
          <a:p>
            <a:r>
              <a:rPr lang="bn-BD" sz="5400" dirty="0" smtClean="0"/>
              <a:t>৩। বৃক্ষের পরিচর্যা কিভাবে করা যায় তা</a:t>
            </a:r>
          </a:p>
          <a:p>
            <a:r>
              <a:rPr lang="bn-BD" sz="5400" dirty="0" smtClean="0"/>
              <a:t>ব্যাখ্যা করতে পারবে।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0980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67" y="261653"/>
            <a:ext cx="3333750" cy="2486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147" y="234356"/>
            <a:ext cx="2929222" cy="2486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282" y="410568"/>
            <a:ext cx="3098042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0376" y="3316406"/>
            <a:ext cx="1079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বৃক্ষের চারা                                               বৃক্ষের  রোপনের   স্থান                                                                 বৃক্ষের পরির্চযা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6664" y="668740"/>
            <a:ext cx="4339988" cy="76944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কর্মপত্র-১ (একক কাজ)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3323" y="2240334"/>
            <a:ext cx="9171295" cy="76944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১।বসত বাড়িতে কি কি বৃক্ষ রোপন করা যায়</a:t>
            </a:r>
            <a:r>
              <a:rPr lang="bn-BD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124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0185" y="218364"/>
            <a:ext cx="4244454" cy="144655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/>
              <a:t>সমাধান</a:t>
            </a:r>
            <a:endParaRPr lang="en-US" sz="8800" dirty="0"/>
          </a:p>
        </p:txBody>
      </p:sp>
      <p:sp>
        <p:nvSpPr>
          <p:cNvPr id="2" name="TextBox 1"/>
          <p:cNvSpPr txBox="1"/>
          <p:nvPr/>
        </p:nvSpPr>
        <p:spPr>
          <a:xfrm>
            <a:off x="535832" y="2677061"/>
            <a:ext cx="8871044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আম, জাম,লিচু পেয়ারা,কাঠাল।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5187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412" y="996287"/>
            <a:ext cx="7942997" cy="144655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কর্ম পত্র -২ (দলীয় কাজ)</a:t>
            </a:r>
          </a:p>
          <a:p>
            <a:r>
              <a:rPr lang="bn-BD" sz="4400" dirty="0" smtClean="0"/>
              <a:t>বৃক্ষের  উপকারিতা কি কি লিখ?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7437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7231" y="805218"/>
            <a:ext cx="6346208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সমাধান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1412543" y="2279176"/>
            <a:ext cx="5595583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কাঠ, জালানি,আসবাবপত্র, অক্সিজেন ,ঔষুধ।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1772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790" y="3680345"/>
            <a:ext cx="11163869" cy="200054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১</a:t>
            </a:r>
            <a:r>
              <a:rPr lang="bn-BD" sz="2800" dirty="0" smtClean="0"/>
              <a:t>।</a:t>
            </a:r>
            <a:r>
              <a:rPr lang="bn-BD" sz="4000" dirty="0" smtClean="0"/>
              <a:t>বসতবাড়ির চার পাশে কোন ধরনের বৃক্ষ লাগানো যায় বল? </a:t>
            </a:r>
            <a:r>
              <a:rPr lang="en-US" sz="4000" smtClean="0"/>
              <a:t> </a:t>
            </a:r>
            <a:r>
              <a:rPr lang="en-US" sz="4000" smtClean="0"/>
              <a:t>2.</a:t>
            </a:r>
            <a:r>
              <a:rPr lang="bn-BD" sz="4000" smtClean="0"/>
              <a:t>বসতবাড়িতে </a:t>
            </a:r>
            <a:r>
              <a:rPr lang="bn-BD" sz="4000" dirty="0" smtClean="0"/>
              <a:t>কোন কোন স্থানে কোন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bn-BD" sz="2400" dirty="0" smtClean="0"/>
              <a:t> </a:t>
            </a:r>
            <a:r>
              <a:rPr lang="bn-BD" sz="4000" dirty="0" smtClean="0"/>
              <a:t>বৃক্ষ লাগানো যায় লিখ?  </a:t>
            </a:r>
            <a:endParaRPr lang="bn-BD" sz="2800" dirty="0" smtClean="0"/>
          </a:p>
          <a:p>
            <a:r>
              <a:rPr lang="bn-BD" sz="3600" dirty="0" smtClean="0"/>
              <a:t>৩</a:t>
            </a:r>
            <a:r>
              <a:rPr lang="bn-BD" sz="2800" dirty="0" smtClean="0"/>
              <a:t>।</a:t>
            </a:r>
            <a:r>
              <a:rPr lang="bn-BD" sz="4400" dirty="0" smtClean="0"/>
              <a:t>বৃক্ষের পরির্চযা  কিভাবে করা যায় তা ব্যাখ্যা</a:t>
            </a:r>
            <a:r>
              <a:rPr lang="en-US" sz="4400" dirty="0" smtClean="0"/>
              <a:t> </a:t>
            </a:r>
            <a:r>
              <a:rPr lang="bn-BD" sz="4400" dirty="0" smtClean="0"/>
              <a:t>?]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4326340" y="941696"/>
            <a:ext cx="353477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002060"/>
                </a:solidFill>
                <a:latin typeface="+mj-lt"/>
                <a:cs typeface="+mj-cs"/>
              </a:rPr>
              <a:t>মুল্যায়নঃ</a:t>
            </a:r>
            <a:endParaRPr lang="bn-BD" sz="8000" dirty="0">
              <a:solidFill>
                <a:srgbClr val="002060"/>
              </a:solidFill>
              <a:latin typeface="+mj-lt"/>
              <a:cs typeface="+mj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11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376" y="3521122"/>
            <a:ext cx="11273051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বসতবাড়ীতে কোথায় কোথায় বৃক্ষ রোপন করিবে, তা লিখিয়া আনিবে?</a:t>
            </a:r>
            <a:endParaRPr lang="en-US" sz="5400" dirty="0"/>
          </a:p>
        </p:txBody>
      </p:sp>
      <p:sp>
        <p:nvSpPr>
          <p:cNvPr id="3" name="Rectangle 2"/>
          <p:cNvSpPr/>
          <p:nvPr/>
        </p:nvSpPr>
        <p:spPr>
          <a:xfrm>
            <a:off x="4293751" y="705850"/>
            <a:ext cx="419537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000" dirty="0">
                <a:solidFill>
                  <a:srgbClr val="C00000"/>
                </a:solidFill>
              </a:rPr>
              <a:t>বাড়ীর কাজঃ</a:t>
            </a:r>
          </a:p>
        </p:txBody>
      </p:sp>
    </p:spTree>
    <p:extLst>
      <p:ext uri="{BB962C8B-B14F-4D97-AF65-F5344CB8AC3E}">
        <p14:creationId xmlns:p14="http://schemas.microsoft.com/office/powerpoint/2010/main" val="278403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48919" y="1188720"/>
            <a:ext cx="4380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593950" y="689818"/>
            <a:ext cx="3649298" cy="186204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11500" dirty="0" smtClean="0"/>
              <a:t>ধন্যবাদ</a:t>
            </a:r>
            <a:endParaRPr lang="en-US" sz="11500" dirty="0"/>
          </a:p>
        </p:txBody>
      </p:sp>
      <p:sp>
        <p:nvSpPr>
          <p:cNvPr id="4" name="TextBox 3"/>
          <p:cNvSpPr txBox="1"/>
          <p:nvPr/>
        </p:nvSpPr>
        <p:spPr>
          <a:xfrm>
            <a:off x="1774208" y="3876047"/>
            <a:ext cx="7588155" cy="2088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018" y="2518619"/>
            <a:ext cx="7301552" cy="423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190</Words>
  <Application>Microsoft Office PowerPoint</Application>
  <PresentationFormat>Widescreen</PresentationFormat>
  <Paragraphs>36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55</cp:revision>
  <dcterms:created xsi:type="dcterms:W3CDTF">2013-10-27T16:06:09Z</dcterms:created>
  <dcterms:modified xsi:type="dcterms:W3CDTF">2013-10-30T09:40:00Z</dcterms:modified>
</cp:coreProperties>
</file>